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C9F9-2088-4927-ACC7-BBAF530A90D0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5D10-A1B8-48E4-BB85-E76BE936E7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111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C9F9-2088-4927-ACC7-BBAF530A90D0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5D10-A1B8-48E4-BB85-E76BE936E7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2852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C9F9-2088-4927-ACC7-BBAF530A90D0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5D10-A1B8-48E4-BB85-E76BE936E7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79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C9F9-2088-4927-ACC7-BBAF530A90D0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5D10-A1B8-48E4-BB85-E76BE936E7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2488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C9F9-2088-4927-ACC7-BBAF530A90D0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5D10-A1B8-48E4-BB85-E76BE936E7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6182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C9F9-2088-4927-ACC7-BBAF530A90D0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5D10-A1B8-48E4-BB85-E76BE936E7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3549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C9F9-2088-4927-ACC7-BBAF530A90D0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5D10-A1B8-48E4-BB85-E76BE936E7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6140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C9F9-2088-4927-ACC7-BBAF530A90D0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5D10-A1B8-48E4-BB85-E76BE936E7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3150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C9F9-2088-4927-ACC7-BBAF530A90D0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5D10-A1B8-48E4-BB85-E76BE936E7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948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C9F9-2088-4927-ACC7-BBAF530A90D0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5D10-A1B8-48E4-BB85-E76BE936E7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9654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C9F9-2088-4927-ACC7-BBAF530A90D0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5D10-A1B8-48E4-BB85-E76BE936E7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936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9C9F9-2088-4927-ACC7-BBAF530A90D0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35D10-A1B8-48E4-BB85-E76BE936E7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306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фон до презента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9244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38363" y="2874589"/>
            <a:ext cx="93646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«</a:t>
            </a:r>
            <a:r>
              <a:rPr lang="ru-RU" sz="4000" b="1" dirty="0" err="1" smtClean="0">
                <a:solidFill>
                  <a:srgbClr val="002060"/>
                </a:solidFill>
              </a:rPr>
              <a:t>Відкрийте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чарівні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двері</a:t>
            </a:r>
            <a:r>
              <a:rPr lang="ru-RU" sz="4000" b="1" dirty="0" smtClean="0">
                <a:solidFill>
                  <a:srgbClr val="002060"/>
                </a:solidFill>
              </a:rPr>
              <a:t> добра </a:t>
            </a:r>
            <a:r>
              <a:rPr lang="ru-RU" sz="4000" b="1" dirty="0" err="1" smtClean="0">
                <a:solidFill>
                  <a:srgbClr val="002060"/>
                </a:solidFill>
              </a:rPr>
              <a:t>і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довіри</a:t>
            </a:r>
            <a:r>
              <a:rPr lang="ru-RU" sz="4000" b="1" dirty="0" smtClean="0">
                <a:solidFill>
                  <a:srgbClr val="002060"/>
                </a:solidFill>
              </a:rPr>
              <a:t>»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9723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Інтернет</a:t>
            </a:r>
            <a:r>
              <a:rPr lang="ru-RU" sz="28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– проект </a:t>
            </a:r>
            <a:r>
              <a:rPr lang="ru-RU" sz="28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обласної</a:t>
            </a:r>
            <a:r>
              <a:rPr lang="ru-RU" sz="28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8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Ліги</a:t>
            </a:r>
            <a:r>
              <a:rPr lang="ru-RU" sz="28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старшокласників</a:t>
            </a:r>
            <a:endParaRPr lang="ru-RU" sz="2800" b="1" dirty="0">
              <a:ln w="381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/>
            <a:r>
              <a:rPr lang="ru-RU" sz="28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«З </a:t>
            </a:r>
            <a:r>
              <a:rPr lang="ru-RU" sz="28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Україною</a:t>
            </a:r>
            <a:r>
              <a:rPr lang="ru-RU" sz="28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в </a:t>
            </a:r>
            <a:r>
              <a:rPr lang="ru-RU" sz="28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серці</a:t>
            </a:r>
            <a:r>
              <a:rPr lang="ru-RU" sz="28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07268" y="5457017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500" b="1" dirty="0" err="1">
                <a:ln w="2857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Дитяча</a:t>
            </a:r>
            <a:r>
              <a:rPr lang="ru-RU" sz="2500" b="1" dirty="0">
                <a:ln w="2857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2500" b="1" dirty="0" err="1">
                <a:ln w="2857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організація</a:t>
            </a:r>
            <a:r>
              <a:rPr lang="ru-RU" sz="2500" b="1" dirty="0">
                <a:ln w="2857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«</a:t>
            </a:r>
            <a:r>
              <a:rPr lang="ru-RU" sz="2500" b="1" dirty="0" err="1">
                <a:ln w="2857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Чумацький</a:t>
            </a:r>
            <a:r>
              <a:rPr lang="ru-RU" sz="2500" b="1" dirty="0">
                <a:ln w="2857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шлях»</a:t>
            </a:r>
          </a:p>
          <a:p>
            <a:pPr algn="ctr"/>
            <a:r>
              <a:rPr lang="ru-RU" sz="2500" b="1" dirty="0" err="1">
                <a:ln w="2857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Глибочківський</a:t>
            </a:r>
            <a:r>
              <a:rPr lang="ru-RU" sz="2500" b="1" dirty="0">
                <a:ln w="2857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НВК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242" y="140079"/>
            <a:ext cx="2115966" cy="242454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7419" t="59333" r="22322"/>
          <a:stretch/>
        </p:blipFill>
        <p:spPr>
          <a:xfrm rot="19821236">
            <a:off x="878788" y="4259164"/>
            <a:ext cx="2646492" cy="2140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36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Результат пошуку зображень за запитом &quot;фон до презента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235" y="-68517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8792" y="3915155"/>
            <a:ext cx="3520196" cy="234679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534" y="6998"/>
            <a:ext cx="2668026" cy="35573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6032" y="6998"/>
            <a:ext cx="2992055" cy="398940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367" y="3179491"/>
            <a:ext cx="4263217" cy="31974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583" b="7592"/>
          <a:stretch/>
        </p:blipFill>
        <p:spPr>
          <a:xfrm>
            <a:off x="3773792" y="-129197"/>
            <a:ext cx="3468357" cy="41725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53" t="39527" r="36090" b="33336"/>
          <a:stretch/>
        </p:blipFill>
        <p:spPr>
          <a:xfrm>
            <a:off x="178021" y="3108485"/>
            <a:ext cx="4230461" cy="293484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2277" y="5772691"/>
            <a:ext cx="93646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«</a:t>
            </a:r>
            <a:r>
              <a:rPr lang="ru-RU" sz="4000" b="1" cap="none" spc="0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Відкрийте</a:t>
            </a:r>
            <a:r>
              <a:rPr lang="ru-RU" sz="40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4000" b="1" cap="none" spc="0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чарівні</a:t>
            </a:r>
            <a:r>
              <a:rPr lang="ru-RU" sz="40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4000" b="1" cap="none" spc="0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двері</a:t>
            </a:r>
            <a:r>
              <a:rPr lang="ru-RU" sz="40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добра і </a:t>
            </a:r>
            <a:r>
              <a:rPr lang="ru-RU" sz="4000" b="1" cap="none" spc="0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довіри</a:t>
            </a:r>
            <a:r>
              <a:rPr lang="ru-RU" sz="40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»</a:t>
            </a:r>
            <a:endParaRPr lang="ru-RU" sz="40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6808354" y="0"/>
            <a:ext cx="3154435" cy="1473559"/>
          </a:xfrm>
          <a:prstGeom prst="cloudCallout">
            <a:avLst>
              <a:gd name="adj1" fmla="val -65925"/>
              <a:gd name="adj2" fmla="val 23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 потребую вашої дружби і підтримки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7044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&quot;фон до презента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9244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1445" y="2367294"/>
            <a:ext cx="2969290" cy="3959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43" b="14647"/>
          <a:stretch/>
        </p:blipFill>
        <p:spPr>
          <a:xfrm>
            <a:off x="358145" y="2615335"/>
            <a:ext cx="3121025" cy="3668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51" b="13165"/>
          <a:stretch/>
        </p:blipFill>
        <p:spPr>
          <a:xfrm>
            <a:off x="8902332" y="2197957"/>
            <a:ext cx="2934068" cy="4182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59" b="27222"/>
          <a:stretch/>
        </p:blipFill>
        <p:spPr>
          <a:xfrm>
            <a:off x="2964502" y="64650"/>
            <a:ext cx="3187049" cy="3315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71" y="623788"/>
            <a:ext cx="3190245" cy="1743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носка-облако 6"/>
          <p:cNvSpPr/>
          <p:nvPr/>
        </p:nvSpPr>
        <p:spPr>
          <a:xfrm>
            <a:off x="6151551" y="188300"/>
            <a:ext cx="3606800" cy="2273300"/>
          </a:xfrm>
          <a:prstGeom prst="cloudCallout">
            <a:avLst>
              <a:gd name="adj1" fmla="val -67339"/>
              <a:gd name="adj2" fmla="val 611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Обов’язок кожного – допомога стареньким та немічним людям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2613" y="188300"/>
            <a:ext cx="2427035" cy="2427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4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&quot;фон до презента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9244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7663" y="154516"/>
            <a:ext cx="2873375" cy="3831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863" y="3172969"/>
            <a:ext cx="43434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51" t="19183" r="7944" b="18224"/>
          <a:stretch/>
        </p:blipFill>
        <p:spPr>
          <a:xfrm>
            <a:off x="305395" y="2202325"/>
            <a:ext cx="3771900" cy="429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9834" y="48683"/>
            <a:ext cx="2952750" cy="393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14" b="17037"/>
          <a:stretch/>
        </p:blipFill>
        <p:spPr>
          <a:xfrm>
            <a:off x="3490913" y="2829708"/>
            <a:ext cx="3282950" cy="3201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Горизонтальный свиток 12"/>
          <p:cNvSpPr/>
          <p:nvPr/>
        </p:nvSpPr>
        <p:spPr>
          <a:xfrm>
            <a:off x="2057400" y="5124795"/>
            <a:ext cx="5054600" cy="1525144"/>
          </a:xfrm>
          <a:prstGeom prst="horizontalScroll">
            <a:avLst>
              <a:gd name="adj" fmla="val 1916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Оберіг для дідуся-воїна АТО – запорука нашого щасливого дитинства 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8130" y="-39244"/>
            <a:ext cx="2262783" cy="224156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7950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&quot;фон до презента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9244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04"/>
          <a:stretch/>
        </p:blipFill>
        <p:spPr>
          <a:xfrm rot="5400000">
            <a:off x="5631514" y="411055"/>
            <a:ext cx="3432823" cy="31148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024004" y="1629869"/>
            <a:ext cx="4496566" cy="33724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471" y="3525870"/>
            <a:ext cx="5035732" cy="32738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54217" t="19860" r="30390" b="26794"/>
          <a:stretch/>
        </p:blipFill>
        <p:spPr>
          <a:xfrm>
            <a:off x="3830279" y="51512"/>
            <a:ext cx="1713272" cy="45687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853" y="1551619"/>
            <a:ext cx="3580940" cy="47745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Облако 9"/>
          <p:cNvSpPr/>
          <p:nvPr/>
        </p:nvSpPr>
        <p:spPr>
          <a:xfrm>
            <a:off x="601301" y="225307"/>
            <a:ext cx="2728299" cy="132631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Спасибі, тату, за мирне небо!</a:t>
            </a:r>
            <a:endParaRPr lang="uk-UA" dirty="0"/>
          </a:p>
        </p:txBody>
      </p:sp>
      <p:sp>
        <p:nvSpPr>
          <p:cNvPr id="11" name="Облако 10"/>
          <p:cNvSpPr/>
          <p:nvPr/>
        </p:nvSpPr>
        <p:spPr>
          <a:xfrm>
            <a:off x="8679026" y="110381"/>
            <a:ext cx="3279474" cy="135012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Спасибі, тату, за те, що не чуємо гуркоту гармат!</a:t>
            </a:r>
            <a:endParaRPr lang="uk-UA" dirty="0"/>
          </a:p>
        </p:txBody>
      </p:sp>
      <p:sp>
        <p:nvSpPr>
          <p:cNvPr id="12" name="Облако 11"/>
          <p:cNvSpPr/>
          <p:nvPr/>
        </p:nvSpPr>
        <p:spPr>
          <a:xfrm>
            <a:off x="2563920" y="4698203"/>
            <a:ext cx="3372425" cy="120026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Спасибі за  щасливе дитинство!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7321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85</Words>
  <Application>Microsoft Office PowerPoint</Application>
  <PresentationFormat>Произвольный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Учительська</dc:creator>
  <cp:lastModifiedBy>WinRoNe</cp:lastModifiedBy>
  <cp:revision>41</cp:revision>
  <dcterms:created xsi:type="dcterms:W3CDTF">2019-11-15T08:45:18Z</dcterms:created>
  <dcterms:modified xsi:type="dcterms:W3CDTF">2019-11-20T08:41:10Z</dcterms:modified>
</cp:coreProperties>
</file>